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0693400" cy="7561263"/>
  <p:notesSz cx="6669088" cy="992663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1pPr>
    <a:lvl2pPr marL="497845"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2pPr>
    <a:lvl3pPr marL="995690"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3pPr>
    <a:lvl4pPr marL="1493535"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4pPr>
    <a:lvl5pPr marL="1991380"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5pPr>
    <a:lvl6pPr marL="2489225" algn="l" defTabSz="995690" rtl="0" eaLnBrk="1" latinLnBrk="0" hangingPunct="1">
      <a:defRPr sz="3500" kern="1200">
        <a:solidFill>
          <a:schemeClr val="tx2"/>
        </a:solidFill>
        <a:latin typeface="Arial" charset="0"/>
        <a:ea typeface="+mn-ea"/>
        <a:cs typeface="+mn-cs"/>
      </a:defRPr>
    </a:lvl6pPr>
    <a:lvl7pPr marL="2987070" algn="l" defTabSz="995690" rtl="0" eaLnBrk="1" latinLnBrk="0" hangingPunct="1">
      <a:defRPr sz="3500" kern="1200">
        <a:solidFill>
          <a:schemeClr val="tx2"/>
        </a:solidFill>
        <a:latin typeface="Arial" charset="0"/>
        <a:ea typeface="+mn-ea"/>
        <a:cs typeface="+mn-cs"/>
      </a:defRPr>
    </a:lvl7pPr>
    <a:lvl8pPr marL="3484916" algn="l" defTabSz="995690" rtl="0" eaLnBrk="1" latinLnBrk="0" hangingPunct="1">
      <a:defRPr sz="3500" kern="1200">
        <a:solidFill>
          <a:schemeClr val="tx2"/>
        </a:solidFill>
        <a:latin typeface="Arial" charset="0"/>
        <a:ea typeface="+mn-ea"/>
        <a:cs typeface="+mn-cs"/>
      </a:defRPr>
    </a:lvl8pPr>
    <a:lvl9pPr marL="3982761" algn="l" defTabSz="995690" rtl="0" eaLnBrk="1" latinLnBrk="0" hangingPunct="1">
      <a:defRPr sz="35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87C"/>
    <a:srgbClr val="5A547C"/>
    <a:srgbClr val="6A5779"/>
    <a:srgbClr val="015995"/>
    <a:srgbClr val="00628E"/>
    <a:srgbClr val="025E8E"/>
    <a:srgbClr val="008DC9"/>
    <a:srgbClr val="01568F"/>
    <a:srgbClr val="025E8C"/>
    <a:srgbClr val="016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3732" autoAdjust="0"/>
  </p:normalViewPr>
  <p:slideViewPr>
    <p:cSldViewPr snapToGrid="0">
      <p:cViewPr varScale="1">
        <p:scale>
          <a:sx n="92" d="100"/>
          <a:sy n="92" d="100"/>
        </p:scale>
        <p:origin x="-966" y="-108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5CD42FF-3E63-4530-B8CF-121EC27F298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901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1675" y="744538"/>
            <a:ext cx="52657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28F934C-8180-4781-A892-4872670DA6B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908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97845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95690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93535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91380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F934C-8180-4781-A892-4872670DA6B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67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F934C-8180-4781-A892-4872670DA6B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67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86096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5pPr>
      <a:lvl6pPr marL="497845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6pPr>
      <a:lvl7pPr marL="99569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7pPr>
      <a:lvl8pPr marL="1493535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8pPr>
      <a:lvl9pPr marL="199138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9pPr>
    </p:titleStyle>
    <p:bodyStyle>
      <a:lvl1pPr marL="373384" indent="-373384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808998" indent="-31115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600">
          <a:solidFill>
            <a:srgbClr val="000000"/>
          </a:solidFill>
          <a:latin typeface="+mn-lt"/>
        </a:defRPr>
      </a:lvl2pPr>
      <a:lvl3pPr marL="1244613" indent="-24892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3pPr>
      <a:lvl4pPr marL="1742458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4pPr>
      <a:lvl5pPr marL="2240303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5pPr>
      <a:lvl6pPr marL="2738148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6pPr>
      <a:lvl7pPr marL="3235993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7pPr>
      <a:lvl8pPr marL="3733838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8pPr>
      <a:lvl9pPr marL="4231683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 bwMode="auto">
          <a:xfrm>
            <a:off x="0" y="1258788"/>
            <a:ext cx="10693400" cy="49055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4202" r="1436" b="3508"/>
          <a:stretch>
            <a:fillRect/>
          </a:stretch>
        </p:blipFill>
        <p:spPr bwMode="auto">
          <a:xfrm>
            <a:off x="250823" y="1431925"/>
            <a:ext cx="4949825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939" r="2757" b="9703"/>
          <a:stretch>
            <a:fillRect/>
          </a:stretch>
        </p:blipFill>
        <p:spPr bwMode="auto">
          <a:xfrm>
            <a:off x="5384798" y="1435100"/>
            <a:ext cx="4946650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37"/>
          <p:cNvSpPr>
            <a:spLocks noChangeArrowheads="1"/>
          </p:cNvSpPr>
          <p:nvPr/>
        </p:nvSpPr>
        <p:spPr bwMode="auto">
          <a:xfrm>
            <a:off x="206375" y="575200"/>
            <a:ext cx="813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altLang="de-DE" sz="2400" dirty="0" smtClean="0"/>
              <a:t>Projektbezeichnung</a:t>
            </a:r>
            <a:endParaRPr lang="de-DE" altLang="de-DE" sz="2400" dirty="0"/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171448" y="4981575"/>
            <a:ext cx="1800225" cy="9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/>
              <a:t>Bauherr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/>
              <a:t>Gemeinde </a:t>
            </a:r>
            <a:r>
              <a:rPr lang="de-DE" altLang="de-DE" sz="700" b="1" dirty="0" smtClean="0"/>
              <a:t>Musterdorf </a:t>
            </a:r>
            <a:r>
              <a:rPr lang="de-DE" altLang="de-DE" sz="700" b="1" dirty="0"/>
              <a:t>vertreten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/>
              <a:t>durch Bürgermeister </a:t>
            </a:r>
            <a:r>
              <a:rPr lang="de-DE" altLang="de-DE" sz="700" b="1" dirty="0" smtClean="0"/>
              <a:t>Mustermann</a:t>
            </a: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/>
              <a:t>Musterweg 6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/>
              <a:t>9000 Musterdorf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</a:t>
            </a:r>
            <a:r>
              <a:rPr lang="de-DE" altLang="de-DE" sz="700" dirty="0" smtClean="0"/>
              <a:t>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/>
              <a:t>www.musterdorf.de</a:t>
            </a:r>
            <a:endParaRPr lang="de-DE" altLang="de-DE" sz="700" dirty="0"/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2009773" y="4981575"/>
            <a:ext cx="1800225" cy="9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/>
              <a:t>Architekten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/>
              <a:t>Musterleute Architekten GmbH</a:t>
            </a: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Musterweg </a:t>
            </a:r>
            <a:r>
              <a:rPr lang="de-DE" altLang="de-DE" sz="700" dirty="0" smtClean="0"/>
              <a:t>7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www.musterdorf.de</a:t>
            </a: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4035423" y="4981575"/>
            <a:ext cx="1800225" cy="9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/>
              <a:t>Landschaftsarchitekten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 smtClean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Musterweg </a:t>
            </a:r>
            <a:r>
              <a:rPr lang="de-DE" altLang="de-DE" sz="700" dirty="0" smtClean="0"/>
              <a:t>8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www.musterdorf.de</a:t>
            </a: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5745161" y="4981575"/>
            <a:ext cx="180022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/>
              <a:t>Tragwerk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 smtClean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Musterweg </a:t>
            </a:r>
            <a:r>
              <a:rPr lang="de-DE" altLang="de-DE" sz="700" dirty="0" smtClean="0"/>
              <a:t>9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www.musterdorf.de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</p:txBody>
      </p:sp>
      <p:sp>
        <p:nvSpPr>
          <p:cNvPr id="33" name="Rectangle 43"/>
          <p:cNvSpPr>
            <a:spLocks noChangeArrowheads="1"/>
          </p:cNvSpPr>
          <p:nvPr/>
        </p:nvSpPr>
        <p:spPr bwMode="auto">
          <a:xfrm>
            <a:off x="7545386" y="4981575"/>
            <a:ext cx="180022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/>
              <a:t>Haustechnik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/>
              <a:t>Musterweg 10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www.musterdorf.de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</p:txBody>
      </p: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8986836" y="4981575"/>
            <a:ext cx="180022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/>
              <a:t>Elektroplanung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/>
              <a:t>Musterweg 11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www.musterdorf.de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3"/>
          <a:stretch/>
        </p:blipFill>
        <p:spPr>
          <a:xfrm>
            <a:off x="2009773" y="6337307"/>
            <a:ext cx="985480" cy="1201307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3198580" y="6476295"/>
            <a:ext cx="3628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dirty="0" smtClean="0"/>
              <a:t>Dieses Projekt wird im </a:t>
            </a:r>
            <a:r>
              <a:rPr lang="de-DE" sz="1200" dirty="0" smtClean="0"/>
              <a:t>Städtebauförderungs-programm „Soziale Stadt“ </a:t>
            </a:r>
            <a:r>
              <a:rPr lang="de-DE" sz="1200" dirty="0" smtClean="0"/>
              <a:t>mit Mitteln des Bundes und des Freistaats Bayern gefördert.</a:t>
            </a:r>
            <a:endParaRPr lang="de-DE" sz="1200" dirty="0"/>
          </a:p>
        </p:txBody>
      </p:sp>
      <p:sp>
        <p:nvSpPr>
          <p:cNvPr id="6" name="Flussdiagramm: Verbindungsstelle zu einer anderen Seite 5"/>
          <p:cNvSpPr/>
          <p:nvPr/>
        </p:nvSpPr>
        <p:spPr bwMode="auto">
          <a:xfrm>
            <a:off x="9530499" y="263951"/>
            <a:ext cx="688157" cy="886120"/>
          </a:xfrm>
          <a:prstGeom prst="flowChartOffpage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426804" y="499621"/>
            <a:ext cx="90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Gemeinde-wappen</a:t>
            </a:r>
            <a:endParaRPr lang="de-DE" sz="1000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1" b="15047"/>
          <a:stretch/>
        </p:blipFill>
        <p:spPr>
          <a:xfrm>
            <a:off x="0" y="6428476"/>
            <a:ext cx="1800225" cy="112207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668" y="6696083"/>
            <a:ext cx="3397935" cy="5290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 bwMode="auto">
          <a:xfrm>
            <a:off x="0" y="1260351"/>
            <a:ext cx="10693400" cy="4905545"/>
          </a:xfrm>
          <a:prstGeom prst="rect">
            <a:avLst/>
          </a:prstGeom>
          <a:solidFill>
            <a:srgbClr val="54587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4202" r="1436" b="3508"/>
          <a:stretch>
            <a:fillRect/>
          </a:stretch>
        </p:blipFill>
        <p:spPr bwMode="auto">
          <a:xfrm>
            <a:off x="250823" y="1431925"/>
            <a:ext cx="4949825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939" r="2757" b="9703"/>
          <a:stretch>
            <a:fillRect/>
          </a:stretch>
        </p:blipFill>
        <p:spPr bwMode="auto">
          <a:xfrm>
            <a:off x="5384798" y="1435100"/>
            <a:ext cx="4946650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37"/>
          <p:cNvSpPr>
            <a:spLocks noChangeArrowheads="1"/>
          </p:cNvSpPr>
          <p:nvPr/>
        </p:nvSpPr>
        <p:spPr bwMode="auto">
          <a:xfrm>
            <a:off x="206375" y="575200"/>
            <a:ext cx="813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altLang="de-DE" sz="2400" dirty="0" smtClean="0"/>
              <a:t>Projektbezeichnung</a:t>
            </a:r>
            <a:endParaRPr lang="de-DE" altLang="de-DE" sz="2400" dirty="0"/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171448" y="4981575"/>
            <a:ext cx="1800225" cy="9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>
                <a:solidFill>
                  <a:schemeClr val="bg1"/>
                </a:solidFill>
              </a:rPr>
              <a:t>Bauherr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>
                <a:solidFill>
                  <a:schemeClr val="bg1"/>
                </a:solidFill>
              </a:rPr>
              <a:t>Gemeinde </a:t>
            </a:r>
            <a:r>
              <a:rPr lang="de-DE" altLang="de-DE" sz="700" b="1" dirty="0" smtClean="0">
                <a:solidFill>
                  <a:schemeClr val="bg1"/>
                </a:solidFill>
              </a:rPr>
              <a:t>Musterdorf </a:t>
            </a:r>
            <a:r>
              <a:rPr lang="de-DE" altLang="de-DE" sz="700" b="1" dirty="0">
                <a:solidFill>
                  <a:schemeClr val="bg1"/>
                </a:solidFill>
              </a:rPr>
              <a:t>vertreten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>
                <a:solidFill>
                  <a:schemeClr val="bg1"/>
                </a:solidFill>
              </a:rPr>
              <a:t>durch Bürgermeister </a:t>
            </a:r>
            <a:r>
              <a:rPr lang="de-DE" altLang="de-DE" sz="700" b="1" dirty="0" smtClean="0">
                <a:solidFill>
                  <a:schemeClr val="bg1"/>
                </a:solidFill>
              </a:rPr>
              <a:t>Mustermann</a:t>
            </a: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>
                <a:solidFill>
                  <a:schemeClr val="bg1"/>
                </a:solidFill>
              </a:rPr>
              <a:t>Musterweg 6</a:t>
            </a: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>
                <a:solidFill>
                  <a:schemeClr val="bg1"/>
                </a:solidFill>
              </a:rPr>
              <a:t>9000 Musterdorf</a:t>
            </a: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Tel</a:t>
            </a:r>
            <a:r>
              <a:rPr lang="de-DE" altLang="de-DE" sz="700" dirty="0" smtClean="0">
                <a:solidFill>
                  <a:schemeClr val="bg1"/>
                </a:solidFill>
              </a:rPr>
              <a:t>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>
                <a:solidFill>
                  <a:schemeClr val="bg1"/>
                </a:solidFill>
              </a:rPr>
              <a:t>www.musterdorf.de</a:t>
            </a:r>
            <a:endParaRPr lang="de-DE" altLang="de-DE" sz="700" dirty="0">
              <a:solidFill>
                <a:schemeClr val="bg1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2009773" y="4981575"/>
            <a:ext cx="1800225" cy="9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>
                <a:solidFill>
                  <a:schemeClr val="bg1"/>
                </a:solidFill>
              </a:rPr>
              <a:t>Architekten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>
                <a:solidFill>
                  <a:schemeClr val="bg1"/>
                </a:solidFill>
              </a:rPr>
              <a:t>Musterleute Architekten GmbH</a:t>
            </a: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Musterweg </a:t>
            </a:r>
            <a:r>
              <a:rPr lang="de-DE" altLang="de-DE" sz="700" dirty="0" smtClean="0">
                <a:solidFill>
                  <a:schemeClr val="bg1"/>
                </a:solidFill>
              </a:rPr>
              <a:t>7</a:t>
            </a: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www.musterdorf.de</a:t>
            </a: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4035423" y="4981575"/>
            <a:ext cx="1800225" cy="9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>
                <a:solidFill>
                  <a:schemeClr val="bg1"/>
                </a:solidFill>
              </a:rPr>
              <a:t>Landschaftsarchitekten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 smtClean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Musterweg </a:t>
            </a:r>
            <a:r>
              <a:rPr lang="de-DE" altLang="de-DE" sz="700" dirty="0" smtClean="0">
                <a:solidFill>
                  <a:schemeClr val="bg1"/>
                </a:solidFill>
              </a:rPr>
              <a:t>8</a:t>
            </a: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www.musterdorf.de</a:t>
            </a: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5745161" y="4981575"/>
            <a:ext cx="180022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>
                <a:solidFill>
                  <a:schemeClr val="bg1"/>
                </a:solidFill>
              </a:rPr>
              <a:t>Tragwerk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 smtClean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Musterweg </a:t>
            </a:r>
            <a:r>
              <a:rPr lang="de-DE" altLang="de-DE" sz="700" dirty="0" smtClean="0">
                <a:solidFill>
                  <a:schemeClr val="bg1"/>
                </a:solidFill>
              </a:rPr>
              <a:t>9</a:t>
            </a: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www.musterdorf.de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</p:txBody>
      </p:sp>
      <p:sp>
        <p:nvSpPr>
          <p:cNvPr id="33" name="Rectangle 43"/>
          <p:cNvSpPr>
            <a:spLocks noChangeArrowheads="1"/>
          </p:cNvSpPr>
          <p:nvPr/>
        </p:nvSpPr>
        <p:spPr bwMode="auto">
          <a:xfrm>
            <a:off x="7545386" y="4981575"/>
            <a:ext cx="180022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>
                <a:solidFill>
                  <a:schemeClr val="bg1"/>
                </a:solidFill>
              </a:rPr>
              <a:t>Haustechnik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>
                <a:solidFill>
                  <a:schemeClr val="bg1"/>
                </a:solidFill>
              </a:rPr>
              <a:t>Musterweg 10</a:t>
            </a: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www.musterdorf.de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</p:txBody>
      </p: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8986836" y="4981575"/>
            <a:ext cx="180022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>
                <a:solidFill>
                  <a:schemeClr val="bg1"/>
                </a:solidFill>
              </a:rPr>
              <a:t>Elektroplanung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>
                <a:solidFill>
                  <a:schemeClr val="bg1"/>
                </a:solidFill>
              </a:rPr>
              <a:t>Musterweg 11</a:t>
            </a: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www.musterdorf.de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3"/>
          <a:stretch/>
        </p:blipFill>
        <p:spPr>
          <a:xfrm>
            <a:off x="4719026" y="6359955"/>
            <a:ext cx="985480" cy="1201307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395926" y="6164333"/>
            <a:ext cx="9935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dirty="0" smtClean="0"/>
              <a:t>Dieses Projekt wird im Städtebauförderungsprogramm </a:t>
            </a:r>
            <a:r>
              <a:rPr lang="de-DE" sz="1200" dirty="0" smtClean="0"/>
              <a:t>„Soziale Stadt“ </a:t>
            </a:r>
            <a:r>
              <a:rPr lang="de-DE" sz="1200" dirty="0" smtClean="0"/>
              <a:t>mit Mitteln des Bundes und des Freistaats Bayern gefördert.</a:t>
            </a:r>
            <a:endParaRPr lang="de-DE" sz="1200" dirty="0"/>
          </a:p>
        </p:txBody>
      </p:sp>
      <p:sp>
        <p:nvSpPr>
          <p:cNvPr id="6" name="Flussdiagramm: Verbindungsstelle zu einer anderen Seite 5"/>
          <p:cNvSpPr/>
          <p:nvPr/>
        </p:nvSpPr>
        <p:spPr bwMode="auto">
          <a:xfrm>
            <a:off x="9530499" y="263951"/>
            <a:ext cx="688157" cy="886120"/>
          </a:xfrm>
          <a:prstGeom prst="flowChartOffpage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426804" y="499621"/>
            <a:ext cx="90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Gemeinde-wappen</a:t>
            </a:r>
            <a:endParaRPr lang="de-DE" sz="1000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1" b="15047"/>
          <a:stretch/>
        </p:blipFill>
        <p:spPr>
          <a:xfrm>
            <a:off x="0" y="6439192"/>
            <a:ext cx="1800225" cy="112207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13" y="6735702"/>
            <a:ext cx="3397935" cy="5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6058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ank">
  <a:themeElements>
    <a:clrScheme name="Blank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93"/>
      </a:accent1>
      <a:accent2>
        <a:srgbClr val="6699FF"/>
      </a:accent2>
      <a:accent3>
        <a:srgbClr val="FFFFFF"/>
      </a:accent3>
      <a:accent4>
        <a:srgbClr val="000000"/>
      </a:accent4>
      <a:accent5>
        <a:srgbClr val="FFFFC8"/>
      </a:accent5>
      <a:accent6>
        <a:srgbClr val="5C8AE7"/>
      </a:accent6>
      <a:hlink>
        <a:srgbClr val="0066CC"/>
      </a:hlink>
      <a:folHlink>
        <a:srgbClr val="CC00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5F5F5F"/>
        </a:dk1>
        <a:lt1>
          <a:srgbClr val="FFFFFF"/>
        </a:lt1>
        <a:dk2>
          <a:srgbClr val="5F5F5F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50505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82C1"/>
        </a:dk2>
        <a:lt2>
          <a:srgbClr val="808080"/>
        </a:lt2>
        <a:accent1>
          <a:srgbClr val="81D5FF"/>
        </a:accent1>
        <a:accent2>
          <a:srgbClr val="D20028"/>
        </a:accent2>
        <a:accent3>
          <a:srgbClr val="FFFFFF"/>
        </a:accent3>
        <a:accent4>
          <a:srgbClr val="000000"/>
        </a:accent4>
        <a:accent5>
          <a:srgbClr val="C1E7FF"/>
        </a:accent5>
        <a:accent6>
          <a:srgbClr val="BE0023"/>
        </a:accent6>
        <a:hlink>
          <a:srgbClr val="3333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82C1"/>
        </a:dk2>
        <a:lt2>
          <a:srgbClr val="808080"/>
        </a:lt2>
        <a:accent1>
          <a:srgbClr val="FFFF93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FFFFC8"/>
        </a:accent5>
        <a:accent6>
          <a:srgbClr val="5C8AE7"/>
        </a:accent6>
        <a:hlink>
          <a:srgbClr val="0066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93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FFFFC8"/>
        </a:accent5>
        <a:accent6>
          <a:srgbClr val="5C8AE7"/>
        </a:accent6>
        <a:hlink>
          <a:srgbClr val="0066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158</Words>
  <Application>Microsoft Office PowerPoint</Application>
  <PresentationFormat>Benutzerdefiniert</PresentationFormat>
  <Paragraphs>104</Paragraphs>
  <Slides>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blank</vt:lpstr>
      <vt:lpstr>PowerPoint-Präsentation</vt:lpstr>
      <vt:lpstr>PowerPoint-Präsentation</vt:lpstr>
    </vt:vector>
  </TitlesOfParts>
  <Company>Staatsbauverwaltung Bayern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Rott, Josef, Dr. (OBB)</dc:creator>
  <cp:lastModifiedBy>Rosette, Svenia (OBB)</cp:lastModifiedBy>
  <cp:revision>25</cp:revision>
  <dcterms:created xsi:type="dcterms:W3CDTF">2014-01-21T12:33:19Z</dcterms:created>
  <dcterms:modified xsi:type="dcterms:W3CDTF">2018-03-28T08:35:40Z</dcterms:modified>
</cp:coreProperties>
</file>