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693400" cy="7561263"/>
  <p:notesSz cx="6669088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1pPr>
    <a:lvl2pPr marL="49784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2pPr>
    <a:lvl3pPr marL="99569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3pPr>
    <a:lvl4pPr marL="149353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4pPr>
    <a:lvl5pPr marL="199138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6pPr>
    <a:lvl7pPr marL="2987070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7pPr>
    <a:lvl8pPr marL="3484916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8pPr>
    <a:lvl9pPr marL="3982761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7C"/>
    <a:srgbClr val="5A547C"/>
    <a:srgbClr val="6A5779"/>
    <a:srgbClr val="015995"/>
    <a:srgbClr val="00628E"/>
    <a:srgbClr val="025E8E"/>
    <a:srgbClr val="008DC9"/>
    <a:srgbClr val="01568F"/>
    <a:srgbClr val="025E8C"/>
    <a:srgbClr val="016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6837" autoAdjust="0"/>
  </p:normalViewPr>
  <p:slideViewPr>
    <p:cSldViewPr snapToGrid="0">
      <p:cViewPr>
        <p:scale>
          <a:sx n="100" d="100"/>
          <a:sy n="100" d="100"/>
        </p:scale>
        <p:origin x="1506" y="55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4538"/>
            <a:ext cx="52657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5pPr>
      <a:lvl6pPr marL="49784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6pPr>
      <a:lvl7pPr marL="99569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7pPr>
      <a:lvl8pPr marL="149353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8pPr>
      <a:lvl9pPr marL="199138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9pPr>
    </p:titleStyle>
    <p:bodyStyle>
      <a:lvl1pPr marL="373384" indent="-373384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8998" indent="-31115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rgbClr val="000000"/>
          </a:solidFill>
          <a:latin typeface="+mn-lt"/>
        </a:defRPr>
      </a:lvl2pPr>
      <a:lvl3pPr marL="1244613" indent="-24892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74245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4pPr>
      <a:lvl5pPr marL="224030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5pPr>
      <a:lvl6pPr marL="273814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6pPr>
      <a:lvl7pPr marL="323599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7pPr>
      <a:lvl8pPr marL="373383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8pPr>
      <a:lvl9pPr marL="423168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0" y="1258788"/>
            <a:ext cx="10693400" cy="4905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250823" y="575200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Projektbezeichnung</a:t>
            </a:r>
            <a:endParaRPr lang="de-DE" altLang="de-DE" sz="2400" dirty="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Gemeinde </a:t>
            </a:r>
            <a:r>
              <a:rPr lang="de-DE" altLang="de-DE" sz="700" b="1" dirty="0" smtClean="0"/>
              <a:t>Musterdorf </a:t>
            </a:r>
            <a:r>
              <a:rPr lang="de-DE" altLang="de-DE" sz="700" b="1" dirty="0"/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durch Bürgermeister </a:t>
            </a:r>
            <a:r>
              <a:rPr lang="de-DE" altLang="de-DE" sz="700" b="1" dirty="0" smtClean="0"/>
              <a:t>Mustermann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6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9000 Musterdorf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</a:t>
            </a:r>
            <a:r>
              <a:rPr lang="de-DE" altLang="de-DE" sz="700" dirty="0" smtClean="0"/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www.musterdorf.de</a:t>
            </a:r>
            <a:endParaRPr lang="de-DE" altLang="de-DE" sz="700" dirty="0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Musterleute </a:t>
            </a:r>
            <a:r>
              <a:rPr lang="de-DE" altLang="de-DE" sz="700" b="1" dirty="0" smtClean="0"/>
              <a:t>Architekten GmbH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7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8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9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10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11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6" name="Flussdiagramm: Verbindungsstelle zu einer anderen Seite 5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3134888" y="6442744"/>
            <a:ext cx="401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smtClean="0"/>
              <a:t>Dieses Projekt wird im Städtebauförderungsprogramm „Lebendige </a:t>
            </a:r>
            <a:r>
              <a:rPr lang="de-DE" sz="1200" dirty="0"/>
              <a:t>Zentren</a:t>
            </a:r>
            <a:r>
              <a:rPr lang="de-DE" sz="1200" dirty="0" smtClean="0"/>
              <a:t>“ mit Mitteln des Bundes und des Freistaats Bayern gefördert.</a:t>
            </a:r>
            <a:endParaRPr lang="de-DE" sz="12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40" y="6573930"/>
            <a:ext cx="2731816" cy="42533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2" y="6251269"/>
            <a:ext cx="1100617" cy="113298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33" y="6495246"/>
            <a:ext cx="640961" cy="8294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0" y="1260351"/>
            <a:ext cx="10693400" cy="4905545"/>
          </a:xfrm>
          <a:prstGeom prst="rect">
            <a:avLst/>
          </a:prstGeom>
          <a:solidFill>
            <a:srgbClr val="5458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250823" y="260932"/>
            <a:ext cx="813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Projektbezeichnung 				    (zweizeilig)</a:t>
            </a:r>
            <a:endParaRPr lang="de-DE" altLang="de-DE" sz="2400" dirty="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Gemeinde </a:t>
            </a:r>
            <a:r>
              <a:rPr lang="de-DE" altLang="de-DE" sz="700" b="1" dirty="0" smtClean="0">
                <a:solidFill>
                  <a:schemeClr val="bg1"/>
                </a:solidFill>
              </a:rPr>
              <a:t>Musterdorf </a:t>
            </a:r>
            <a:r>
              <a:rPr lang="de-DE" altLang="de-DE" sz="700" b="1" dirty="0">
                <a:solidFill>
                  <a:schemeClr val="bg1"/>
                </a:solidFill>
              </a:rPr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durch Bürgermeister </a:t>
            </a:r>
            <a:r>
              <a:rPr lang="de-DE" altLang="de-DE" sz="700" b="1" dirty="0" smtClean="0">
                <a:solidFill>
                  <a:schemeClr val="bg1"/>
                </a:solidFill>
              </a:rPr>
              <a:t>Mustermann</a:t>
            </a: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6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9000 Musterdorf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</a:t>
            </a:r>
            <a:r>
              <a:rPr lang="de-DE" altLang="de-DE" sz="700" dirty="0" smtClean="0">
                <a:solidFill>
                  <a:schemeClr val="bg1"/>
                </a:solidFill>
              </a:rPr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www.musterdorf.de</a:t>
            </a:r>
            <a:endParaRPr lang="de-DE" altLang="de-DE" sz="700" dirty="0">
              <a:solidFill>
                <a:schemeClr val="bg1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Musterleute Architekten GmbH</a:t>
            </a: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7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8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9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10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11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</p:txBody>
      </p:sp>
      <p:sp>
        <p:nvSpPr>
          <p:cNvPr id="6" name="Flussdiagramm: Verbindungsstelle zu einer anderen Seite 5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  <p:sp>
        <p:nvSpPr>
          <p:cNvPr id="35" name="Textfeld 34"/>
          <p:cNvSpPr txBox="1"/>
          <p:nvPr/>
        </p:nvSpPr>
        <p:spPr>
          <a:xfrm>
            <a:off x="3134888" y="6442744"/>
            <a:ext cx="401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smtClean="0"/>
              <a:t>Dieses Projekt wird im Städtebauförderungsprogramm „Lebendige </a:t>
            </a:r>
            <a:r>
              <a:rPr lang="de-DE" sz="1200" dirty="0"/>
              <a:t>Zentren</a:t>
            </a:r>
            <a:r>
              <a:rPr lang="de-DE" sz="1200" dirty="0" smtClean="0"/>
              <a:t>“ mit Mitteln des Bundes und des Freistaats Bayern gefördert.</a:t>
            </a:r>
            <a:endParaRPr lang="de-DE" sz="1200" dirty="0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40" y="6573930"/>
            <a:ext cx="2731816" cy="425337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2" y="6251269"/>
            <a:ext cx="1100617" cy="1132987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33" y="6495246"/>
            <a:ext cx="640961" cy="8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0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3"/>
      </a:accent1>
      <a:accent2>
        <a:srgbClr val="6699FF"/>
      </a:accent2>
      <a:accent3>
        <a:srgbClr val="FFFFFF"/>
      </a:accent3>
      <a:accent4>
        <a:srgbClr val="000000"/>
      </a:accent4>
      <a:accent5>
        <a:srgbClr val="FFFFC8"/>
      </a:accent5>
      <a:accent6>
        <a:srgbClr val="5C8AE7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166</Words>
  <Application>Microsoft Office PowerPoint</Application>
  <PresentationFormat>Benutzerdefiniert</PresentationFormat>
  <Paragraphs>104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Webdings</vt:lpstr>
      <vt:lpstr>Wingdings</vt:lpstr>
      <vt:lpstr>blank</vt:lpstr>
      <vt:lpstr>PowerPoint-Präsentation</vt:lpstr>
      <vt:lpstr>PowerPoint-Präsentation</vt:lpstr>
    </vt:vector>
  </TitlesOfParts>
  <Company>Staatsbauverwaltung 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Rott, Josef, Dr. (OBB)</dc:creator>
  <cp:lastModifiedBy>Mücke, Elisabeth, von (StMB)</cp:lastModifiedBy>
  <cp:revision>41</cp:revision>
  <dcterms:created xsi:type="dcterms:W3CDTF">2014-01-21T12:33:19Z</dcterms:created>
  <dcterms:modified xsi:type="dcterms:W3CDTF">2021-02-02T16:48:12Z</dcterms:modified>
</cp:coreProperties>
</file>