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0693400" cy="7561263"/>
  <p:notesSz cx="6669088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1pPr>
    <a:lvl2pPr marL="497845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2pPr>
    <a:lvl3pPr marL="995690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3pPr>
    <a:lvl4pPr marL="1493535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4pPr>
    <a:lvl5pPr marL="1991380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5pPr>
    <a:lvl6pPr marL="2489225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6pPr>
    <a:lvl7pPr marL="2987070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7pPr>
    <a:lvl8pPr marL="3484916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8pPr>
    <a:lvl9pPr marL="3982761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87C"/>
    <a:srgbClr val="5A547C"/>
    <a:srgbClr val="6A5779"/>
    <a:srgbClr val="015995"/>
    <a:srgbClr val="00628E"/>
    <a:srgbClr val="025E8E"/>
    <a:srgbClr val="008DC9"/>
    <a:srgbClr val="01568F"/>
    <a:srgbClr val="025E8C"/>
    <a:srgbClr val="016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3732" autoAdjust="0"/>
  </p:normalViewPr>
  <p:slideViewPr>
    <p:cSldViewPr snapToGrid="0">
      <p:cViewPr>
        <p:scale>
          <a:sx n="100" d="100"/>
          <a:sy n="100" d="100"/>
        </p:scale>
        <p:origin x="-1128" y="-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CD42FF-3E63-4530-B8CF-121EC27F298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90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744538"/>
            <a:ext cx="52657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8F934C-8180-4781-A892-4872670DA6B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9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784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69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353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138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934C-8180-4781-A892-4872670DA6B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67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8609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5pPr>
      <a:lvl6pPr marL="497845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6pPr>
      <a:lvl7pPr marL="99569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7pPr>
      <a:lvl8pPr marL="1493535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8pPr>
      <a:lvl9pPr marL="199138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9pPr>
    </p:titleStyle>
    <p:bodyStyle>
      <a:lvl1pPr marL="373384" indent="-373384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08998" indent="-31115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600">
          <a:solidFill>
            <a:srgbClr val="000000"/>
          </a:solidFill>
          <a:latin typeface="+mn-lt"/>
        </a:defRPr>
      </a:lvl2pPr>
      <a:lvl3pPr marL="1244613" indent="-24892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74245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4pPr>
      <a:lvl5pPr marL="224030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5pPr>
      <a:lvl6pPr marL="273814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6pPr>
      <a:lvl7pPr marL="323599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7pPr>
      <a:lvl8pPr marL="373383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8pPr>
      <a:lvl9pPr marL="423168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 bwMode="auto">
          <a:xfrm>
            <a:off x="0" y="1260351"/>
            <a:ext cx="10693400" cy="4905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4202" r="1436" b="3508"/>
          <a:stretch>
            <a:fillRect/>
          </a:stretch>
        </p:blipFill>
        <p:spPr bwMode="auto">
          <a:xfrm>
            <a:off x="250823" y="1431925"/>
            <a:ext cx="49498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939" r="2757" b="9703"/>
          <a:stretch>
            <a:fillRect/>
          </a:stretch>
        </p:blipFill>
        <p:spPr bwMode="auto">
          <a:xfrm>
            <a:off x="5384798" y="1435100"/>
            <a:ext cx="49466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206375" y="337075"/>
            <a:ext cx="8135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1800" dirty="0" smtClean="0"/>
              <a:t>Bezeichnung der Maßnahme</a:t>
            </a:r>
            <a:endParaRPr lang="de-DE" altLang="de-DE" sz="1800" dirty="0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71448" y="4981575"/>
            <a:ext cx="180022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/>
              <a:t>Bauherr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/>
              <a:t>Gemeinde Litzendorf vertreten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/>
              <a:t>durch Bürgermeister Möhrlein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Am Knock 6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96123 Litzendorf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Tel.: 09505 9440 - 0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www.litzendorf.de</a:t>
            </a:r>
            <a:endParaRPr lang="de-DE" altLang="de-DE" sz="700" b="1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2009773" y="4981575"/>
            <a:ext cx="180022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/>
              <a:t>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/>
              <a:t>H²M Architekten + Stadtplaner GmbH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Stadtsteinacher Weg 28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95326 Kulmbach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Tel.: 09221 6057792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www.h2m-architekten.de</a:t>
            </a:r>
            <a:endParaRPr lang="de-DE" altLang="de-DE" sz="700" b="1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4035423" y="4981575"/>
            <a:ext cx="18002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/>
              <a:t>Landschaftsarchitekten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/>
              <a:t>grabner + huber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Prinz - Ludwig - Straße 27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85354 Freising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Tel.: 08161 23498 - 11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www.grabner-huber.de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/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5745161" y="4981575"/>
            <a:ext cx="18002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/>
              <a:t>Tragwerk - Haustechnik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/>
              <a:t>iplan GmbH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Kurt – Schumacher Straße 21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95326 Kulmbach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Tel.:09221 6706 - 0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www.iplan.de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/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7545386" y="4981575"/>
            <a:ext cx="18002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/>
              <a:t>Elektroplanung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/>
              <a:t>3plan AG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Burghaiger Straße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95326 Kulmbach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Tel.: 09221 82020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www.3plan.de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/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8986836" y="4981575"/>
            <a:ext cx="18002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/>
              <a:t>SiGe - Koordination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/>
              <a:t>Planungsbüro Burgis Richter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Untere Leite 5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96123 Litzendorf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Tel.: 09505 803568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/>
              <a:t>matthias.burgis@web.de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/>
          </a:p>
        </p:txBody>
      </p:sp>
      <p:sp>
        <p:nvSpPr>
          <p:cNvPr id="40" name="Textfeld 39"/>
          <p:cNvSpPr txBox="1"/>
          <p:nvPr/>
        </p:nvSpPr>
        <p:spPr>
          <a:xfrm>
            <a:off x="339933" y="6396545"/>
            <a:ext cx="4327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200" dirty="0" smtClean="0"/>
              <a:t>Dieses Projekt wird gefördert aus Mitteln des</a:t>
            </a:r>
          </a:p>
          <a:p>
            <a:pPr algn="l">
              <a:lnSpc>
                <a:spcPct val="150000"/>
              </a:lnSpc>
            </a:pPr>
            <a:r>
              <a:rPr lang="de-DE" sz="1200" dirty="0" smtClean="0"/>
              <a:t>Hochwasserprogramms 2016 des </a:t>
            </a:r>
            <a:r>
              <a:rPr lang="de-DE" sz="1200" dirty="0" smtClean="0"/>
              <a:t>Freistaats Bayern. </a:t>
            </a:r>
            <a:endParaRPr lang="de-DE" sz="1200" dirty="0"/>
          </a:p>
        </p:txBody>
      </p:sp>
      <p:pic>
        <p:nvPicPr>
          <p:cNvPr id="22" name="Picture 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5"/>
          <a:stretch>
            <a:fillRect/>
          </a:stretch>
        </p:blipFill>
        <p:spPr bwMode="auto">
          <a:xfrm>
            <a:off x="5384798" y="6363881"/>
            <a:ext cx="1051243" cy="93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9" y="6473371"/>
            <a:ext cx="3540398" cy="49267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93" y="210136"/>
            <a:ext cx="1556309" cy="6232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1260351"/>
            <a:ext cx="10693400" cy="4905545"/>
          </a:xfrm>
          <a:prstGeom prst="rect">
            <a:avLst/>
          </a:prstGeom>
          <a:solidFill>
            <a:srgbClr val="5458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4202" r="1436" b="3508"/>
          <a:stretch>
            <a:fillRect/>
          </a:stretch>
        </p:blipFill>
        <p:spPr bwMode="auto">
          <a:xfrm>
            <a:off x="250823" y="1431925"/>
            <a:ext cx="49498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939" r="2757" b="9703"/>
          <a:stretch>
            <a:fillRect/>
          </a:stretch>
        </p:blipFill>
        <p:spPr bwMode="auto">
          <a:xfrm>
            <a:off x="5384798" y="1435100"/>
            <a:ext cx="49466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171448" y="4981575"/>
            <a:ext cx="180022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>
                <a:solidFill>
                  <a:schemeClr val="bg1"/>
                </a:solidFill>
              </a:rPr>
              <a:t>Bauherr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>
                <a:solidFill>
                  <a:schemeClr val="bg1"/>
                </a:solidFill>
              </a:rPr>
              <a:t>Gemeinde Litzendorf vertreten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>
                <a:solidFill>
                  <a:schemeClr val="bg1"/>
                </a:solidFill>
              </a:rPr>
              <a:t>durch Bürgermeister Möhrlein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Am Knock 6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96123 Litzendorf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Tel.: 09505 9440 - 0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www.litzendorf.de</a:t>
            </a:r>
            <a:endParaRPr lang="de-DE" altLang="de-DE" sz="700" b="1">
              <a:solidFill>
                <a:schemeClr val="bg1"/>
              </a:solidFill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2009773" y="4981575"/>
            <a:ext cx="180022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>
                <a:solidFill>
                  <a:schemeClr val="bg1"/>
                </a:solidFill>
              </a:rPr>
              <a:t>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>
                <a:solidFill>
                  <a:schemeClr val="bg1"/>
                </a:solidFill>
              </a:rPr>
              <a:t>H²M Architekten + Stadtplaner GmbH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Stadtsteinacher Weg 28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95326 Kulmbach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Tel.: 09221 6057792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www.h2m-architekten.de</a:t>
            </a:r>
            <a:endParaRPr lang="de-DE" altLang="de-DE" sz="700" b="1">
              <a:solidFill>
                <a:schemeClr val="bg1"/>
              </a:solidFill>
            </a:endParaRPr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4035423" y="4981575"/>
            <a:ext cx="18002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>
                <a:solidFill>
                  <a:schemeClr val="bg1"/>
                </a:solidFill>
              </a:rPr>
              <a:t>Landschaftsarchitekten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>
                <a:solidFill>
                  <a:schemeClr val="bg1"/>
                </a:solidFill>
              </a:rPr>
              <a:t>grabner + huber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Prinz - Ludwig - Straße 27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85354 Freising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Tel.: 08161 23498 - 11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www.grabner-huber.de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>
              <a:solidFill>
                <a:schemeClr val="bg1"/>
              </a:solidFill>
            </a:endParaRPr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5745161" y="4981575"/>
            <a:ext cx="18002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>
                <a:solidFill>
                  <a:schemeClr val="bg1"/>
                </a:solidFill>
              </a:rPr>
              <a:t>Tragwerk - Haustechnik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>
                <a:solidFill>
                  <a:schemeClr val="bg1"/>
                </a:solidFill>
              </a:rPr>
              <a:t>iplan GmbH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Kurt – Schumacher Straße 21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95326 Kulmbach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Tel.:09221 6706 - 0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www.iplan.de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>
              <a:solidFill>
                <a:schemeClr val="bg1"/>
              </a:solidFill>
            </a:endParaRPr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7545386" y="4981575"/>
            <a:ext cx="18002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>
                <a:solidFill>
                  <a:schemeClr val="bg1"/>
                </a:solidFill>
              </a:rPr>
              <a:t>Elektroplanung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>
                <a:solidFill>
                  <a:schemeClr val="bg1"/>
                </a:solidFill>
              </a:rPr>
              <a:t>3plan AG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Burghaiger Straße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95326 Kulmbach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Tel.: 09221 82020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www.3plan.de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>
              <a:solidFill>
                <a:schemeClr val="bg1"/>
              </a:solidFill>
            </a:endParaRP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8986836" y="4981575"/>
            <a:ext cx="18002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>
                <a:solidFill>
                  <a:schemeClr val="bg1"/>
                </a:solidFill>
              </a:rPr>
              <a:t>SiGe - Koordination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>
                <a:solidFill>
                  <a:schemeClr val="bg1"/>
                </a:solidFill>
              </a:rPr>
              <a:t>Planungsbüro Burgis Richter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Untere Leite 5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96123 Litzendorf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Tel.: 09505 803568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>
                <a:solidFill>
                  <a:schemeClr val="bg1"/>
                </a:solidFill>
              </a:rPr>
              <a:t>matthias.burgis@web.de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>
              <a:solidFill>
                <a:schemeClr val="bg1"/>
              </a:solidFill>
            </a:endParaRPr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206375" y="337075"/>
            <a:ext cx="8135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1800" dirty="0" smtClean="0"/>
              <a:t>Bezeichnung der Maßnahme</a:t>
            </a:r>
            <a:endParaRPr lang="de-DE" altLang="de-DE" sz="1800" dirty="0"/>
          </a:p>
        </p:txBody>
      </p:sp>
      <p:sp>
        <p:nvSpPr>
          <p:cNvPr id="17" name="Textfeld 16"/>
          <p:cNvSpPr txBox="1"/>
          <p:nvPr/>
        </p:nvSpPr>
        <p:spPr>
          <a:xfrm>
            <a:off x="339933" y="6396545"/>
            <a:ext cx="4327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200" dirty="0" smtClean="0"/>
              <a:t>Dieses Projekt wird gefördert aus Mitteln des</a:t>
            </a:r>
          </a:p>
          <a:p>
            <a:pPr algn="l">
              <a:lnSpc>
                <a:spcPct val="150000"/>
              </a:lnSpc>
            </a:pPr>
            <a:r>
              <a:rPr lang="de-DE" sz="1200" dirty="0" smtClean="0"/>
              <a:t>Hochwasserprogramms 2016 des </a:t>
            </a:r>
            <a:r>
              <a:rPr lang="de-DE" sz="1200" dirty="0" smtClean="0"/>
              <a:t>Freistaats Bayern. </a:t>
            </a:r>
            <a:endParaRPr lang="de-DE" sz="1200" dirty="0"/>
          </a:p>
        </p:txBody>
      </p:sp>
      <p:pic>
        <p:nvPicPr>
          <p:cNvPr id="19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5"/>
          <a:stretch>
            <a:fillRect/>
          </a:stretch>
        </p:blipFill>
        <p:spPr bwMode="auto">
          <a:xfrm>
            <a:off x="5384798" y="6363881"/>
            <a:ext cx="1051243" cy="93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9" y="6473371"/>
            <a:ext cx="3540398" cy="49267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93" y="210136"/>
            <a:ext cx="1556309" cy="6232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nk">
  <a:themeElements>
    <a:clrScheme name="Blank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93"/>
      </a:accent1>
      <a:accent2>
        <a:srgbClr val="6699FF"/>
      </a:accent2>
      <a:accent3>
        <a:srgbClr val="FFFFFF"/>
      </a:accent3>
      <a:accent4>
        <a:srgbClr val="000000"/>
      </a:accent4>
      <a:accent5>
        <a:srgbClr val="FFFFC8"/>
      </a:accent5>
      <a:accent6>
        <a:srgbClr val="5C8AE7"/>
      </a:accent6>
      <a:hlink>
        <a:srgbClr val="0066CC"/>
      </a:hlink>
      <a:folHlink>
        <a:srgbClr val="CC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50505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81D5FF"/>
        </a:accent1>
        <a:accent2>
          <a:srgbClr val="D20028"/>
        </a:accent2>
        <a:accent3>
          <a:srgbClr val="FFFFFF"/>
        </a:accent3>
        <a:accent4>
          <a:srgbClr val="000000"/>
        </a:accent4>
        <a:accent5>
          <a:srgbClr val="C1E7FF"/>
        </a:accent5>
        <a:accent6>
          <a:srgbClr val="BE0023"/>
        </a:accent6>
        <a:hlink>
          <a:srgbClr val="3333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235</Words>
  <Application>Microsoft Office PowerPoint</Application>
  <PresentationFormat>Benutzerdefiniert</PresentationFormat>
  <Paragraphs>103</Paragraphs>
  <Slides>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blank</vt:lpstr>
      <vt:lpstr>PowerPoint-Präsentation</vt:lpstr>
      <vt:lpstr>PowerPoint-Präsentation</vt:lpstr>
    </vt:vector>
  </TitlesOfParts>
  <Company>Staatsbauverwaltung Bayern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Rosette, Svenia (OBB)</dc:creator>
  <cp:lastModifiedBy>Rosette, Svenia (OBB)</cp:lastModifiedBy>
  <cp:revision>14</cp:revision>
  <dcterms:created xsi:type="dcterms:W3CDTF">2014-01-21T12:33:19Z</dcterms:created>
  <dcterms:modified xsi:type="dcterms:W3CDTF">2017-02-16T11:05:54Z</dcterms:modified>
</cp:coreProperties>
</file>