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63" r:id="rId4"/>
    <p:sldId id="261" r:id="rId5"/>
    <p:sldId id="258" r:id="rId6"/>
    <p:sldId id="264" r:id="rId7"/>
    <p:sldId id="266" r:id="rId8"/>
  </p:sldIdLst>
  <p:sldSz cx="9906000" cy="6858000" type="A4"/>
  <p:notesSz cx="6797675" cy="9926638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">
          <p15:clr>
            <a:srgbClr val="A4A3A4"/>
          </p15:clr>
        </p15:guide>
        <p15:guide id="2" pos="6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DC9"/>
    <a:srgbClr val="01568F"/>
    <a:srgbClr val="025E8E"/>
    <a:srgbClr val="025E8C"/>
    <a:srgbClr val="01688D"/>
    <a:srgbClr val="00628E"/>
    <a:srgbClr val="005F8E"/>
    <a:srgbClr val="006699"/>
    <a:srgbClr val="0159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3732" autoAdjust="0"/>
  </p:normalViewPr>
  <p:slideViewPr>
    <p:cSldViewPr snapToGrid="0">
      <p:cViewPr>
        <p:scale>
          <a:sx n="102" d="100"/>
          <a:sy n="102" d="100"/>
        </p:scale>
        <p:origin x="1704" y="581"/>
      </p:cViewPr>
      <p:guideLst>
        <p:guide orient="horz" pos="1"/>
        <p:guide pos="62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6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93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4"/>
            <a:ext cx="2946576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428164"/>
            <a:ext cx="2946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5CD42FF-3E63-4530-B8CF-121EC27F298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9018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576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482" y="0"/>
            <a:ext cx="2946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9613" y="744538"/>
            <a:ext cx="537845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606" y="4714876"/>
            <a:ext cx="5438464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4"/>
            <a:ext cx="2946576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DE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428164"/>
            <a:ext cx="2946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E28F934C-8180-4781-A892-4872670DA6B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6908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F934C-8180-4781-A892-4872670DA6BB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148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F934C-8180-4781-A892-4872670DA6BB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5386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F934C-8180-4781-A892-4872670DA6BB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95143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025" y="836613"/>
            <a:ext cx="8609013" cy="758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00025" y="1643063"/>
            <a:ext cx="8596313" cy="47990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E703D3C-0FC6-4639-9E19-C967E8F76DD5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9118240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57975" y="836613"/>
            <a:ext cx="2151063" cy="5605462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00025" y="836613"/>
            <a:ext cx="6305550" cy="560546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7DD52F1-AF3D-4936-90E6-42DCD7A9C4E7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5517092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025" y="762873"/>
            <a:ext cx="8609013" cy="758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0025" y="1643063"/>
            <a:ext cx="8596313" cy="47990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04338ED-7F4C-4EF1-A312-86857415EC45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786096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BDB9291-E3EB-4584-A337-BB13FBBDEACB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69526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025" y="836613"/>
            <a:ext cx="8609013" cy="758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00025" y="1643063"/>
            <a:ext cx="4221163" cy="47990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3588" y="1643063"/>
            <a:ext cx="4222750" cy="47990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D193638-D956-42DC-822F-25C8FE0E9CE5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642372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7935663-B84C-42A1-8E55-C3B6B8C67694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86825392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0025" y="836613"/>
            <a:ext cx="8609013" cy="7588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009587C-C598-492D-A4AA-9578980AD739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2684043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7B4C84C-27BE-4D9E-9121-EAA47140EA79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356016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EFDD42B-314C-40B3-916E-C8C6528C2B8A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9494080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196850" y="6569075"/>
            <a:ext cx="7488238" cy="2889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Vortrag/Anlass  -  Autor  -   Datum  -  Ort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>
          <a:xfrm>
            <a:off x="7972425" y="6567488"/>
            <a:ext cx="720725" cy="29051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C2648DA-8385-49B4-8BDD-71F255B12763}" type="slidenum">
              <a:rPr lang="de-DE"/>
              <a:pPr/>
              <a:t>‹Nr.›</a:t>
            </a:fld>
            <a:r>
              <a:rPr lang="de-DE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801038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4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-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53914" y="558405"/>
            <a:ext cx="8661235" cy="245854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4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2000" b="1" i="1" kern="0" dirty="0" smtClean="0">
                <a:solidFill>
                  <a:schemeClr val="tx2"/>
                </a:solidFill>
              </a:rPr>
              <a:t>Investition im Rahmen der Städtebauförderung</a:t>
            </a:r>
            <a:endParaRPr lang="de-DE" sz="2000" b="1" i="1" kern="0" dirty="0">
              <a:solidFill>
                <a:schemeClr val="tx2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315" y="1418897"/>
            <a:ext cx="2280437" cy="138032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5672" y="3430247"/>
            <a:ext cx="9148486" cy="198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r>
              <a:rPr lang="de-DE" sz="2400" b="1" kern="0" dirty="0" smtClean="0">
                <a:solidFill>
                  <a:schemeClr val="tx2"/>
                </a:solidFill>
              </a:rPr>
              <a:t>EHEMALIGES AMTSHAUS  MIT SCHÜTTBAU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SANIERUNG UND NEUORDNUNG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ZUM XYMUSEUM UND RATHAUS</a:t>
            </a: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Diese Investition der Kommune XY wurde vom Freistaat Bayern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mit Mitteln des Bayerischen Städtebauförderungsprogramms </a:t>
            </a:r>
            <a:r>
              <a:rPr lang="de-DE" sz="1600" kern="0" dirty="0" err="1" smtClean="0">
                <a:solidFill>
                  <a:schemeClr val="tx2"/>
                </a:solidFill>
              </a:rPr>
              <a:t>kofinanziert</a:t>
            </a:r>
            <a:r>
              <a:rPr lang="de-DE" sz="1600" kern="0" dirty="0" smtClean="0">
                <a:solidFill>
                  <a:schemeClr val="tx2"/>
                </a:solidFill>
              </a:rPr>
              <a:t>.</a:t>
            </a:r>
            <a:endParaRPr lang="de-DE" sz="1600" kern="0" dirty="0">
              <a:solidFill>
                <a:schemeClr val="tx2"/>
              </a:solidFill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34732" y="15528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9553964" y="171052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45238" y="6519490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9564470" y="653525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53914" y="558405"/>
            <a:ext cx="8661235" cy="245854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4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2000" b="1" i="1" kern="0" dirty="0" smtClean="0">
                <a:solidFill>
                  <a:schemeClr val="tx2"/>
                </a:solidFill>
              </a:rPr>
              <a:t>Investition im Rahmen der Städtebauförderung</a:t>
            </a:r>
            <a:endParaRPr lang="de-DE" sz="2000" b="1" i="1" kern="0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25672" y="3430247"/>
            <a:ext cx="9148486" cy="198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r>
              <a:rPr lang="de-DE" sz="2400" b="1" kern="0" dirty="0" smtClean="0">
                <a:solidFill>
                  <a:schemeClr val="tx2"/>
                </a:solidFill>
              </a:rPr>
              <a:t>EHEMALIGES AMTSHAUS  MIT SCHÜTTBAU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SANIERUNG UND NEUORDNUNG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ZUM XYMUSEUM UND RATHAUS</a:t>
            </a: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Diese Investition der Kommune XY wurde vom Freistaat Bayern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mit Mitteln des Bayerischen Städtebauförderungsprogramms </a:t>
            </a:r>
            <a:r>
              <a:rPr lang="de-DE" sz="1600" kern="0" dirty="0" err="1" smtClean="0">
                <a:solidFill>
                  <a:schemeClr val="tx2"/>
                </a:solidFill>
              </a:rPr>
              <a:t>kofinanziert</a:t>
            </a:r>
            <a:r>
              <a:rPr lang="de-DE" sz="1600" kern="0" dirty="0" smtClean="0">
                <a:solidFill>
                  <a:schemeClr val="tx2"/>
                </a:solidFill>
              </a:rPr>
              <a:t>.</a:t>
            </a:r>
            <a:endParaRPr lang="de-DE" sz="1600" kern="0" dirty="0">
              <a:solidFill>
                <a:schemeClr val="tx2"/>
              </a:solidFill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34732" y="15528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9553964" y="171052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45238" y="6519490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9564470" y="653525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33"/>
          <a:stretch/>
        </p:blipFill>
        <p:spPr>
          <a:xfrm>
            <a:off x="2596941" y="1689744"/>
            <a:ext cx="4775180" cy="102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7101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174" y="542639"/>
            <a:ext cx="8661235" cy="245854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4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2000" b="1" i="1" kern="0" dirty="0" smtClean="0">
                <a:solidFill>
                  <a:schemeClr val="tx2"/>
                </a:solidFill>
              </a:rPr>
              <a:t>Investition im Rahmen der Städtebauförderung</a:t>
            </a:r>
            <a:endParaRPr lang="de-DE" sz="2000" b="1" i="1" kern="0" dirty="0">
              <a:solidFill>
                <a:schemeClr val="tx2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8116" y="1566125"/>
            <a:ext cx="1787280" cy="1081826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2697" y="3430247"/>
            <a:ext cx="9132721" cy="198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r>
              <a:rPr lang="de-DE" sz="2400" b="1" kern="0" dirty="0" smtClean="0">
                <a:solidFill>
                  <a:schemeClr val="tx2"/>
                </a:solidFill>
              </a:rPr>
              <a:t>EHEMALIGES AMTSHAUS  MIT SCHÜTTBAU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SANIERUNG UND NEUORDNUNG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ZUM XYMUSEUM UND RATHAUS</a:t>
            </a: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Diese Investition der Kommune XY wurde vom Bund und vom Freistaat Bayern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mit Mitteln der Bund-Länder-Städtebauförderung </a:t>
            </a:r>
            <a:r>
              <a:rPr lang="de-DE" sz="1600" kern="0" dirty="0" err="1" smtClean="0">
                <a:solidFill>
                  <a:schemeClr val="tx2"/>
                </a:solidFill>
              </a:rPr>
              <a:t>kofinanziert</a:t>
            </a:r>
            <a:r>
              <a:rPr lang="de-DE" sz="1600" kern="0" dirty="0" smtClean="0">
                <a:solidFill>
                  <a:schemeClr val="tx2"/>
                </a:solidFill>
              </a:rPr>
              <a:t>.</a:t>
            </a:r>
            <a:endParaRPr lang="de-DE" sz="1600" kern="0" dirty="0">
              <a:solidFill>
                <a:schemeClr val="tx2"/>
              </a:solidFill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34732" y="15528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9553964" y="171052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45238" y="6519490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9564470" y="653525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101" y="1330904"/>
            <a:ext cx="3092755" cy="156199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627" y="1399144"/>
            <a:ext cx="1082820" cy="139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73945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174" y="542639"/>
            <a:ext cx="8661235" cy="245854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4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2000" b="1" i="1" kern="0" dirty="0" smtClean="0">
                <a:solidFill>
                  <a:schemeClr val="tx2"/>
                </a:solidFill>
              </a:rPr>
              <a:t>Investition im Rahmen der Städtebauförderung</a:t>
            </a:r>
            <a:endParaRPr lang="de-DE" sz="2000" b="1" i="1" kern="0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2697" y="3430247"/>
            <a:ext cx="9132721" cy="198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r>
              <a:rPr lang="de-DE" sz="2400" b="1" kern="0" dirty="0" smtClean="0">
                <a:solidFill>
                  <a:schemeClr val="tx2"/>
                </a:solidFill>
              </a:rPr>
              <a:t>EHEMALIGES AMTSHAUS  MIT SCHÜTTBAU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SANIERUNG UND NEUORDNUNG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ZUM XYMUSEUM UND RATHAUS</a:t>
            </a: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Diese Investition der Kommune XY wurde vom Bund und vom Freistaat Bayern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mit Mitteln der Bund-Länder-Städtebauförderung </a:t>
            </a:r>
            <a:r>
              <a:rPr lang="de-DE" sz="1600" kern="0" dirty="0" err="1" smtClean="0">
                <a:solidFill>
                  <a:schemeClr val="tx2"/>
                </a:solidFill>
              </a:rPr>
              <a:t>kofinanziert</a:t>
            </a:r>
            <a:r>
              <a:rPr lang="de-DE" sz="1600" kern="0" dirty="0" smtClean="0">
                <a:solidFill>
                  <a:schemeClr val="tx2"/>
                </a:solidFill>
              </a:rPr>
              <a:t>.</a:t>
            </a:r>
            <a:endParaRPr lang="de-DE" sz="1600" kern="0" dirty="0">
              <a:solidFill>
                <a:schemeClr val="tx2"/>
              </a:solidFill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34732" y="15528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9553964" y="171052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45238" y="6519490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9564470" y="653525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pSp>
        <p:nvGrpSpPr>
          <p:cNvPr id="20" name="Gruppieren 19"/>
          <p:cNvGrpSpPr/>
          <p:nvPr/>
        </p:nvGrpSpPr>
        <p:grpSpPr>
          <a:xfrm>
            <a:off x="1821116" y="1455492"/>
            <a:ext cx="6389349" cy="1760224"/>
            <a:chOff x="2020347" y="1432968"/>
            <a:chExt cx="6389349" cy="1760224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20347" y="1488209"/>
              <a:ext cx="1282392" cy="1649743"/>
            </a:xfrm>
            <a:prstGeom prst="rect">
              <a:avLst/>
            </a:prstGeom>
          </p:spPr>
        </p:pic>
        <p:pic>
          <p:nvPicPr>
            <p:cNvPr id="4" name="Grafik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3499" y="1432968"/>
              <a:ext cx="1709932" cy="1760224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57"/>
            <a:stretch/>
          </p:blipFill>
          <p:spPr>
            <a:xfrm>
              <a:off x="5634192" y="1827841"/>
              <a:ext cx="2775504" cy="56822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4329389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446" y="542639"/>
            <a:ext cx="8661235" cy="245854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4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2000" b="1" i="1" kern="0" dirty="0" smtClean="0">
                <a:solidFill>
                  <a:schemeClr val="tx2"/>
                </a:solidFill>
              </a:rPr>
              <a:t>„Investition in Ihre Zukunft“</a:t>
            </a:r>
            <a:endParaRPr lang="de-DE" sz="2000" b="1" i="1" kern="0" dirty="0">
              <a:solidFill>
                <a:schemeClr val="tx2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086" y="1542077"/>
            <a:ext cx="2076932" cy="1257149"/>
          </a:xfrm>
          <a:prstGeom prst="rect">
            <a:avLst/>
          </a:prstGeom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1800" y="3430247"/>
            <a:ext cx="8556230" cy="198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r>
              <a:rPr lang="de-DE" sz="2400" b="1" kern="0" dirty="0" smtClean="0">
                <a:solidFill>
                  <a:schemeClr val="tx2"/>
                </a:solidFill>
              </a:rPr>
              <a:t>EHEMALIGES AMTSHAUS  MIT SCHÜTTBAU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SANIERUNG UND NEUORDNUNG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ZUM XYMUSEUM UND RATHAUS</a:t>
            </a: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Diese Investition der Kommune XY wurde von der Europäischen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Union aus dem Europäischen Fonds für regionale Entwicklung und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  vom Freistaat Bayern im Rahmen der Städtebauförderung </a:t>
            </a:r>
            <a:r>
              <a:rPr lang="de-DE" sz="1600" kern="0" dirty="0" err="1" smtClean="0">
                <a:solidFill>
                  <a:schemeClr val="tx2"/>
                </a:solidFill>
              </a:rPr>
              <a:t>kofinanziert</a:t>
            </a:r>
            <a:r>
              <a:rPr lang="de-DE" sz="1600" kern="0" dirty="0" smtClean="0">
                <a:solidFill>
                  <a:schemeClr val="tx2"/>
                </a:solidFill>
              </a:rPr>
              <a:t>.</a:t>
            </a:r>
            <a:endParaRPr lang="de-DE" sz="1600" kern="0" dirty="0">
              <a:solidFill>
                <a:schemeClr val="tx2"/>
              </a:solidFill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34732" y="15528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9553964" y="171052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45238" y="6519490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9564470" y="653525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375" y="1502122"/>
            <a:ext cx="1932232" cy="13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75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446" y="542639"/>
            <a:ext cx="8661235" cy="245854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4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2000" b="1" i="1" kern="0" dirty="0" smtClean="0">
                <a:solidFill>
                  <a:schemeClr val="tx2"/>
                </a:solidFill>
              </a:rPr>
              <a:t>„Investition in Ihre Zukunft“</a:t>
            </a:r>
            <a:endParaRPr lang="de-DE" sz="2000" b="1" i="1" kern="0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1800" y="3430247"/>
            <a:ext cx="8556230" cy="198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r>
              <a:rPr lang="de-DE" sz="2400" b="1" kern="0" dirty="0" smtClean="0">
                <a:solidFill>
                  <a:schemeClr val="tx2"/>
                </a:solidFill>
              </a:rPr>
              <a:t>EHEMALIGES AMTSHAUS  MIT SCHÜTTBAU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SANIERUNG UND NEUORDNUNG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ZUM XYMUSEUM UND RATHAUS</a:t>
            </a: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Diese Investition der Kommune XY wurde von der Europäischen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Union aus dem Europäischen Fonds für regionale Entwicklung und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  vom Freistaat Bayern im Rahmen der Städtebauförderung </a:t>
            </a:r>
            <a:r>
              <a:rPr lang="de-DE" sz="1600" kern="0" dirty="0" err="1" smtClean="0">
                <a:solidFill>
                  <a:schemeClr val="tx2"/>
                </a:solidFill>
              </a:rPr>
              <a:t>kofinanziert</a:t>
            </a:r>
            <a:r>
              <a:rPr lang="de-DE" sz="1600" kern="0" dirty="0" smtClean="0">
                <a:solidFill>
                  <a:schemeClr val="tx2"/>
                </a:solidFill>
              </a:rPr>
              <a:t>.</a:t>
            </a:r>
            <a:endParaRPr lang="de-DE" sz="1600" kern="0" dirty="0">
              <a:solidFill>
                <a:schemeClr val="tx2"/>
              </a:solidFill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34732" y="15528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9553964" y="171052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45238" y="6519490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9564470" y="653525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grpSp>
        <p:nvGrpSpPr>
          <p:cNvPr id="3" name="Gruppieren 2"/>
          <p:cNvGrpSpPr/>
          <p:nvPr/>
        </p:nvGrpSpPr>
        <p:grpSpPr>
          <a:xfrm>
            <a:off x="2181168" y="1868626"/>
            <a:ext cx="5526353" cy="898060"/>
            <a:chOff x="2193890" y="1771911"/>
            <a:chExt cx="5526353" cy="898060"/>
          </a:xfrm>
        </p:grpSpPr>
        <p:pic>
          <p:nvPicPr>
            <p:cNvPr id="2" name="Grafik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52298" y="1926075"/>
              <a:ext cx="867945" cy="589732"/>
            </a:xfrm>
            <a:prstGeom prst="rect">
              <a:avLst/>
            </a:prstGeom>
          </p:spPr>
        </p:pic>
        <p:pic>
          <p:nvPicPr>
            <p:cNvPr id="13" name="Grafik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8657"/>
            <a:stretch/>
          </p:blipFill>
          <p:spPr>
            <a:xfrm>
              <a:off x="2193890" y="1771911"/>
              <a:ext cx="4386581" cy="89806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5011655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5446" y="542639"/>
            <a:ext cx="8661235" cy="2458545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Char char="4"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marL="0" indent="0" algn="ctr">
              <a:buNone/>
            </a:pPr>
            <a:r>
              <a:rPr lang="de-DE" sz="2000" b="1" i="1" kern="0" dirty="0" smtClean="0">
                <a:solidFill>
                  <a:schemeClr val="tx2"/>
                </a:solidFill>
              </a:rPr>
              <a:t>„Investition in Ihre Zukunft“</a:t>
            </a:r>
            <a:endParaRPr lang="de-DE" sz="2000" b="1" i="1" kern="0" dirty="0">
              <a:solidFill>
                <a:schemeClr val="tx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891800" y="3430247"/>
            <a:ext cx="8556230" cy="1987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Webdings" pitchFamily="18" charset="2"/>
              <a:buNone/>
              <a:defRPr sz="28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rgbClr val="000000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rgbClr val="000000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-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pPr algn="ctr"/>
            <a:r>
              <a:rPr lang="de-DE" sz="2400" b="1" kern="0" dirty="0" smtClean="0">
                <a:solidFill>
                  <a:schemeClr val="tx2"/>
                </a:solidFill>
              </a:rPr>
              <a:t>EHEMALIGES AMTSHAUS  MIT SCHÜTTBAU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SANIERUNG UND NEUORDNUNG</a:t>
            </a: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ZUM XYMUSEUM UND RATHAUS</a:t>
            </a: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endParaRPr lang="de-DE" sz="1600" kern="0" dirty="0" smtClean="0">
              <a:solidFill>
                <a:schemeClr val="tx2"/>
              </a:solidFill>
            </a:endParaRPr>
          </a:p>
          <a:p>
            <a:pPr algn="ctr"/>
            <a:r>
              <a:rPr lang="de-DE" sz="1600" kern="0" dirty="0" smtClean="0">
                <a:solidFill>
                  <a:schemeClr val="tx2"/>
                </a:solidFill>
              </a:rPr>
              <a:t>Diese Investition der Kommune XY wurde von der Europäischen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Union aus dem Europäischen Fonds für regionale Entwicklung und </a:t>
            </a:r>
            <a:br>
              <a:rPr lang="de-DE" sz="1600" kern="0" dirty="0" smtClean="0">
                <a:solidFill>
                  <a:schemeClr val="tx2"/>
                </a:solidFill>
              </a:rPr>
            </a:br>
            <a:r>
              <a:rPr lang="de-DE" sz="1600" kern="0" dirty="0" smtClean="0">
                <a:solidFill>
                  <a:schemeClr val="tx2"/>
                </a:solidFill>
              </a:rPr>
              <a:t>  vom Freistaat Bayern im Rahmen der Städtebauförderung </a:t>
            </a:r>
            <a:r>
              <a:rPr lang="de-DE" sz="1600" kern="0" dirty="0" err="1" smtClean="0">
                <a:solidFill>
                  <a:schemeClr val="tx2"/>
                </a:solidFill>
              </a:rPr>
              <a:t>kofinanziert</a:t>
            </a:r>
            <a:r>
              <a:rPr lang="de-DE" sz="1600" kern="0" dirty="0" smtClean="0">
                <a:solidFill>
                  <a:schemeClr val="tx2"/>
                </a:solidFill>
              </a:rPr>
              <a:t>.</a:t>
            </a:r>
            <a:endParaRPr lang="de-DE" sz="1600" kern="0" dirty="0">
              <a:solidFill>
                <a:schemeClr val="tx2"/>
              </a:solidFill>
            </a:endParaRPr>
          </a:p>
        </p:txBody>
      </p:sp>
      <p:sp>
        <p:nvSpPr>
          <p:cNvPr id="9" name="Ellipse 8"/>
          <p:cNvSpPr/>
          <p:nvPr/>
        </p:nvSpPr>
        <p:spPr bwMode="auto">
          <a:xfrm>
            <a:off x="134732" y="15528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0" name="Ellipse 9"/>
          <p:cNvSpPr/>
          <p:nvPr/>
        </p:nvSpPr>
        <p:spPr bwMode="auto">
          <a:xfrm>
            <a:off x="9553964" y="171052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1" name="Ellipse 10"/>
          <p:cNvSpPr/>
          <p:nvPr/>
        </p:nvSpPr>
        <p:spPr bwMode="auto">
          <a:xfrm>
            <a:off x="145238" y="6519490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9564470" y="6535256"/>
            <a:ext cx="196343" cy="201275"/>
          </a:xfrm>
          <a:prstGeom prst="ellips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32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052" y="2022790"/>
            <a:ext cx="867945" cy="589732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57"/>
          <a:stretch/>
        </p:blipFill>
        <p:spPr>
          <a:xfrm>
            <a:off x="3498197" y="1868626"/>
            <a:ext cx="4386581" cy="898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27594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blank">
  <a:themeElements>
    <a:clrScheme name="Blank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93"/>
      </a:accent1>
      <a:accent2>
        <a:srgbClr val="6699FF"/>
      </a:accent2>
      <a:accent3>
        <a:srgbClr val="FFFFFF"/>
      </a:accent3>
      <a:accent4>
        <a:srgbClr val="000000"/>
      </a:accent4>
      <a:accent5>
        <a:srgbClr val="FFFFC8"/>
      </a:accent5>
      <a:accent6>
        <a:srgbClr val="5C8AE7"/>
      </a:accent6>
      <a:hlink>
        <a:srgbClr val="0066CC"/>
      </a:hlink>
      <a:folHlink>
        <a:srgbClr val="CC000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3">
        <a:dk1>
          <a:srgbClr val="5F5F5F"/>
        </a:dk1>
        <a:lt1>
          <a:srgbClr val="FFFFFF"/>
        </a:lt1>
        <a:dk2>
          <a:srgbClr val="5F5F5F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50505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4">
        <a:dk1>
          <a:srgbClr val="000000"/>
        </a:dk1>
        <a:lt1>
          <a:srgbClr val="FFFFFF"/>
        </a:lt1>
        <a:dk2>
          <a:srgbClr val="0082C1"/>
        </a:dk2>
        <a:lt2>
          <a:srgbClr val="808080"/>
        </a:lt2>
        <a:accent1>
          <a:srgbClr val="81D5FF"/>
        </a:accent1>
        <a:accent2>
          <a:srgbClr val="D20028"/>
        </a:accent2>
        <a:accent3>
          <a:srgbClr val="FFFFFF"/>
        </a:accent3>
        <a:accent4>
          <a:srgbClr val="000000"/>
        </a:accent4>
        <a:accent5>
          <a:srgbClr val="C1E7FF"/>
        </a:accent5>
        <a:accent6>
          <a:srgbClr val="BE0023"/>
        </a:accent6>
        <a:hlink>
          <a:srgbClr val="3333CC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5">
        <a:dk1>
          <a:srgbClr val="000000"/>
        </a:dk1>
        <a:lt1>
          <a:srgbClr val="FFFFFF"/>
        </a:lt1>
        <a:dk2>
          <a:srgbClr val="0082C1"/>
        </a:dk2>
        <a:lt2>
          <a:srgbClr val="808080"/>
        </a:lt2>
        <a:accent1>
          <a:srgbClr val="FFFF93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FFFFC8"/>
        </a:accent5>
        <a:accent6>
          <a:srgbClr val="5C8AE7"/>
        </a:accent6>
        <a:hlink>
          <a:srgbClr val="0066CC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93"/>
        </a:accent1>
        <a:accent2>
          <a:srgbClr val="6699FF"/>
        </a:accent2>
        <a:accent3>
          <a:srgbClr val="FFFFFF"/>
        </a:accent3>
        <a:accent4>
          <a:srgbClr val="000000"/>
        </a:accent4>
        <a:accent5>
          <a:srgbClr val="FFFFC8"/>
        </a:accent5>
        <a:accent6>
          <a:srgbClr val="5C8AE7"/>
        </a:accent6>
        <a:hlink>
          <a:srgbClr val="0066CC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280</Words>
  <Application>Microsoft Office PowerPoint</Application>
  <PresentationFormat>A4-Papier (210 x 297 mm)</PresentationFormat>
  <Paragraphs>52</Paragraphs>
  <Slides>7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Webdings</vt:lpstr>
      <vt:lpstr>Wingdings</vt:lpstr>
      <vt:lpstr>blank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Staatsbauverwaltung Bayern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Heck, Christian (OBB)</dc:creator>
  <cp:lastModifiedBy>Mücke, Elisabeth, von (StMB)</cp:lastModifiedBy>
  <cp:revision>49</cp:revision>
  <cp:lastPrinted>2015-02-11T13:02:46Z</cp:lastPrinted>
  <dcterms:created xsi:type="dcterms:W3CDTF">2015-02-02T12:13:43Z</dcterms:created>
  <dcterms:modified xsi:type="dcterms:W3CDTF">2021-03-24T17:40:10Z</dcterms:modified>
</cp:coreProperties>
</file>